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3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4CEB9-BD20-4408-ADC8-B3F1D954C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472A1A-6C37-48E6-B4BB-92F9045BF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E137BD-5E09-40A0-8110-05B362E0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E469F-52F4-42BB-AF69-315B08E7B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C4407C-6F73-4E2D-9E20-EFF66166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00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A4DCE-35EB-4393-8452-C2B11626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3ACEFC-ADA7-4755-A1E9-C919A25CE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B8D3EC-CAB3-43E4-BCCB-EDED4A56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29CD74-F08A-4C47-8557-B00ECC83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E5B214-3C37-43ED-9304-05099773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444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E9516F-7E66-4595-A9A2-C0706987E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8D2367-ACB3-47DC-BA43-A0C04A7C4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FDBAF1-AC38-4401-A07B-36693EE2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6338F2-B403-487C-92EA-55D8FA0F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3F403D-A605-4EA8-82BE-A9004882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23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CE1E9-26BB-4406-97A9-4F9AC845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C92CE7-8386-46BB-B3D7-B4ECCB66B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1B1ACF-D09E-4381-AE42-F1843155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0B1832-ADAF-4958-BDE1-5F6870785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E003BC-9C4E-4EA5-8E7E-AD015096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84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32003-065F-43F3-83B6-E58D02E6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8BAAAC-8ED9-4264-9810-3A11DD176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EB6DBC-A58B-4DE3-82A8-7176E60C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658B77-BEB6-423A-B98C-470A7D8D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4A3953-E08D-4B03-B7DA-EED59EEE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42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2DC98-3AE1-4E0E-9AE9-F4EEED51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E18713-5EE1-495B-8012-72FDD2410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1F8664-9F0F-454C-9602-26C7B6452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6D88C9-A5A4-4E40-BA5B-749A07D8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390AF7-6B6D-4A17-BF2B-B2310463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D24F16-5E0D-4FE7-BF64-B41CEBBD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21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59912-2ECA-45DF-82C5-6F4F5502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A42283-29FB-4A84-B225-C1ACADC78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CA28E6-FD86-4AE2-B1EC-B57F0BEAB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C2E0719-EC5A-46FD-9560-19CF0E9D1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CACF49B-B873-4FD5-B744-2E0D1D4F0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AD86AE9-DE30-47ED-B71E-0A1F1DB2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FE2947-2EA6-4209-86CE-7A2D53BB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42A4F34-CDDD-4F66-864E-FB81A7C3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3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0FF35-AFB4-425C-A383-2A720F2F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0560D3-3FF0-4DE6-BE5D-B967F550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732F59-7656-4EFE-86E1-1CE40B2B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6633DD-BFCE-431B-91B3-307F8547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9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305A22-3A6D-4DAB-970E-DA591952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2FAD988-CAA4-4133-926E-0AA8CB80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FFC3E1-670F-42DF-A995-13E7E3A2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48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9D32F-A209-4962-8098-7474957E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F5FA2-9F8B-491F-BE10-C133DADE2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DCE611-53AE-4C31-BC81-27A1A27E4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CEB70E-4427-45C0-A805-B180D1AA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4B6C19-19F7-414B-8D2D-619E6160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B3B59-3C3E-4411-94B9-103F5CFE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44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6D119-F2B2-45E4-A1EA-D413803D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D9912D-B443-4C0C-A942-939A2B44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A0B80B-008F-463F-BD92-E267C17E6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C39D41-390C-4F87-B50E-7D76C588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B1666D-9F5A-4CBA-BA67-34C293FE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2477BA-8D1C-4E41-AF1E-516DF856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38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550818F-9D0B-4041-BECA-D4601B0D7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8784E2-E720-4897-A353-07A7464BB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068E13-5DFA-450F-9B8E-1ED058354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A45EB-A77C-458C-882B-C827D3E9541A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968EB9-BEC1-487D-BEDE-97F96DE69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F8BF9E-1470-4EB3-A831-1EA2EE6CF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FFB9A-A121-4BEC-BC8F-804DA6855B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51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, trem, coberto, pista&#10;&#10;Descrição gerada automaticamente">
            <a:extLst>
              <a:ext uri="{FF2B5EF4-FFF2-40B4-BE49-F238E27FC236}">
                <a16:creationId xmlns:a16="http://schemas.microsoft.com/office/drawing/2014/main" id="{BCB05347-099E-4470-AC59-B5C0EB5C2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5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4356"/>
            <a:ext cx="9144000" cy="304800"/>
          </a:xfrm>
        </p:spPr>
        <p:txBody>
          <a:bodyPr>
            <a:normAutofit fontScale="92500" lnSpcReduction="10000"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3.4	Gatuno</a:t>
            </a:r>
            <a:endParaRPr lang="pt-BR" sz="1600" dirty="0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BAEB2A66-F95B-4EA2-9076-B49574E604E0}"/>
              </a:ext>
            </a:extLst>
          </p:cNvPr>
          <p:cNvSpPr txBox="1">
            <a:spLocks/>
          </p:cNvSpPr>
          <p:nvPr/>
        </p:nvSpPr>
        <p:spPr>
          <a:xfrm>
            <a:off x="1676400" y="555712"/>
            <a:ext cx="9144000" cy="119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0"/>
              </a:spcBef>
            </a:pPr>
            <a:r>
              <a:rPr lang="pt-BR" sz="3600" b="1" dirty="0">
                <a:solidFill>
                  <a:srgbClr val="1A1A1A"/>
                </a:solidFill>
                <a:latin typeface="Raleway"/>
              </a:rPr>
              <a:t>3. Artes iniciais e finais</a:t>
            </a:r>
            <a:br>
              <a:rPr lang="pt-BR" sz="3600" b="1" dirty="0">
                <a:solidFill>
                  <a:srgbClr val="1A1A1A"/>
                </a:solidFill>
                <a:latin typeface="Raleway"/>
              </a:rPr>
            </a:br>
            <a:endParaRPr lang="pt-BR" sz="3600" b="1" dirty="0">
              <a:solidFill>
                <a:srgbClr val="1A1A1A"/>
              </a:solidFill>
              <a:latin typeface="Raleway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C6ABA-CA9D-4E3C-8B37-FD2B4A2D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299" y="48712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A2AEC7D-80FD-4E75-A884-BEE750352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86" t="24857" r="56489" b="29616"/>
          <a:stretch/>
        </p:blipFill>
        <p:spPr>
          <a:xfrm>
            <a:off x="3550054" y="1950721"/>
            <a:ext cx="1905000" cy="303553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AA3021-A576-4375-AC12-EB2495DF3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59" t="32296" r="56296" b="35122"/>
          <a:stretch/>
        </p:blipFill>
        <p:spPr>
          <a:xfrm>
            <a:off x="5648867" y="1946563"/>
            <a:ext cx="2849683" cy="30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4356"/>
            <a:ext cx="9144000" cy="304800"/>
          </a:xfrm>
        </p:spPr>
        <p:txBody>
          <a:bodyPr>
            <a:normAutofit fontScale="92500" lnSpcReduction="10000"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3.5	Cloroquina e Máscara</a:t>
            </a:r>
            <a:endParaRPr lang="pt-BR" sz="1600" dirty="0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BAEB2A66-F95B-4EA2-9076-B49574E604E0}"/>
              </a:ext>
            </a:extLst>
          </p:cNvPr>
          <p:cNvSpPr txBox="1">
            <a:spLocks/>
          </p:cNvSpPr>
          <p:nvPr/>
        </p:nvSpPr>
        <p:spPr>
          <a:xfrm>
            <a:off x="1676400" y="555712"/>
            <a:ext cx="9144000" cy="119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0"/>
              </a:spcBef>
            </a:pPr>
            <a:r>
              <a:rPr lang="pt-BR" sz="3600" b="1" dirty="0">
                <a:solidFill>
                  <a:srgbClr val="1A1A1A"/>
                </a:solidFill>
                <a:latin typeface="Raleway"/>
              </a:rPr>
              <a:t>3. Artes iniciais e finais</a:t>
            </a:r>
            <a:br>
              <a:rPr lang="pt-BR" sz="3600" b="1" dirty="0">
                <a:solidFill>
                  <a:srgbClr val="1A1A1A"/>
                </a:solidFill>
                <a:latin typeface="Raleway"/>
              </a:rPr>
            </a:br>
            <a:endParaRPr lang="pt-BR" sz="3600" b="1" dirty="0">
              <a:solidFill>
                <a:srgbClr val="1A1A1A"/>
              </a:solidFill>
              <a:latin typeface="Raleway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6D2ED4-B5DF-48F9-843F-ACAADE500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91" t="39092" r="36932" b="24503"/>
          <a:stretch/>
        </p:blipFill>
        <p:spPr>
          <a:xfrm>
            <a:off x="1400016" y="1986755"/>
            <a:ext cx="4090943" cy="26723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6C892FA-775A-4109-9277-FE4513B5E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22" t="43240" r="62432" b="37283"/>
          <a:stretch/>
        </p:blipFill>
        <p:spPr>
          <a:xfrm>
            <a:off x="5620111" y="1986755"/>
            <a:ext cx="2189606" cy="26723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19EBBBC-8032-46A9-8123-B09B669463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82" t="33460" r="59363" b="47423"/>
          <a:stretch/>
        </p:blipFill>
        <p:spPr>
          <a:xfrm>
            <a:off x="7938869" y="1986755"/>
            <a:ext cx="2881531" cy="26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7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37505"/>
            <a:ext cx="9144000" cy="4596793"/>
          </a:xfrm>
        </p:spPr>
        <p:txBody>
          <a:bodyPr>
            <a:normAutofit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1.1	Personagem jogador 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Gatuno é um jovem no meio da pandemia do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coronavírus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que precisa buscar 	suprimentos para sua família sem se contaminar. 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1.2	Cenário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As ruas que levam ao supermercado compõem o cenário onde o jogo é jogado.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1.3	Desafio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Esquivar-se das pessoas contaminadas durante o caminho enquanto o Gatuno vai 	correndo cada vez mais rápido, e ao final evita a aglomeração de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Bulbassauro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 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1.4	Premiação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A premiação do jogador é o acúmulo de pontos por distância percorrida.</a:t>
            </a:r>
            <a:endParaRPr lang="pt-BR" sz="2800" b="0" dirty="0">
              <a:effectLst/>
            </a:endParaRPr>
          </a:p>
          <a:p>
            <a:br>
              <a:rPr lang="pt-BR" sz="1600" dirty="0"/>
            </a:br>
            <a:endParaRPr lang="pt-BR" sz="16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E4D6934-AB33-4379-B842-4D75F216B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3312"/>
            <a:ext cx="9144000" cy="1196888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3600" b="1" i="0" u="none" strike="noStrike" dirty="0">
                <a:solidFill>
                  <a:srgbClr val="1A1A1A"/>
                </a:solidFill>
                <a:effectLst/>
                <a:latin typeface="Raleway"/>
              </a:rPr>
              <a:t> Instruções para elaboração do projeto de Criação do Game</a:t>
            </a: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37505"/>
            <a:ext cx="9144000" cy="4596793"/>
          </a:xfrm>
        </p:spPr>
        <p:txBody>
          <a:bodyPr>
            <a:normAutofit lnSpcReduction="10000"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.1	Nome preliminar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Nineteen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Scape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3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.2	Dados da equipe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- Carlos Henrique Ponciano da Silva – csil@furb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.br;</a:t>
            </a:r>
            <a:endParaRPr lang="pt-BR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- Giulio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Giovanella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– giuliog@furb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.br;</a:t>
            </a:r>
            <a:endParaRPr lang="pt-BR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- Vinícius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Luis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 Silva – viniciusluis@furb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.br.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.3	Tecnologia que será adotada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Construct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2 -&gt;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Unity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3D.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.4	Objetivo do jogo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Entretenimento.</a:t>
            </a:r>
            <a:endParaRPr lang="pt-BR" sz="2800" b="0" dirty="0">
              <a:effectLst/>
            </a:endParaRPr>
          </a:p>
          <a:p>
            <a:br>
              <a:rPr lang="pt-BR" sz="1600" dirty="0"/>
            </a:br>
            <a:endParaRPr lang="pt-BR" sz="160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E4D6934-AB33-4379-B842-4D75F216B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3312"/>
            <a:ext cx="9144000" cy="1196888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3600" b="1" i="0" u="none" strike="noStrike" dirty="0">
                <a:solidFill>
                  <a:srgbClr val="1A1A1A"/>
                </a:solidFill>
                <a:effectLst/>
                <a:latin typeface="Raleway"/>
              </a:rPr>
              <a:t>2. Requisitos do projeto</a:t>
            </a:r>
            <a:br>
              <a:rPr lang="pt-BR" sz="3600" b="1" i="0" u="none" strike="noStrike" dirty="0">
                <a:solidFill>
                  <a:srgbClr val="1A1A1A"/>
                </a:solidFill>
                <a:effectLst/>
                <a:latin typeface="Raleway"/>
              </a:rPr>
            </a:br>
            <a:endParaRPr lang="pt-BR" sz="3600" b="1" i="0" u="none" strike="noStrike" dirty="0">
              <a:solidFill>
                <a:srgbClr val="1A1A1A"/>
              </a:solidFill>
              <a:effectLst/>
              <a:latin typeface="Raleway"/>
            </a:endParaRPr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63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37505"/>
            <a:ext cx="9144000" cy="4596793"/>
          </a:xfrm>
        </p:spPr>
        <p:txBody>
          <a:bodyPr>
            <a:normAutofit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2.5	Número de jogadores necessários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1 jogador.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2.6	Gênero do jogo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Plataforma.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2.7	Personagens e Tipo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- Protagonista: Gatuno;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	- Antagonista: </a:t>
            </a:r>
            <a:r>
              <a:rPr lang="pt-BR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Bulbassauro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- Oponente: Pedestres.</a:t>
            </a:r>
            <a:endParaRPr lang="pt-BR" sz="1600" dirty="0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B31E10D8-F52C-40C4-A486-F5342CEE0D22}"/>
              </a:ext>
            </a:extLst>
          </p:cNvPr>
          <p:cNvSpPr txBox="1">
            <a:spLocks/>
          </p:cNvSpPr>
          <p:nvPr/>
        </p:nvSpPr>
        <p:spPr>
          <a:xfrm>
            <a:off x="1676400" y="555712"/>
            <a:ext cx="9144000" cy="119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0"/>
              </a:spcBef>
            </a:pPr>
            <a:r>
              <a:rPr lang="pt-BR" sz="3600" b="1">
                <a:solidFill>
                  <a:srgbClr val="1A1A1A"/>
                </a:solidFill>
                <a:latin typeface="Raleway"/>
              </a:rPr>
              <a:t>2. Requisitos do projeto</a:t>
            </a:r>
            <a:br>
              <a:rPr lang="pt-BR" sz="3600" b="1">
                <a:solidFill>
                  <a:srgbClr val="1A1A1A"/>
                </a:solidFill>
                <a:latin typeface="Raleway"/>
              </a:rPr>
            </a:br>
            <a:endParaRPr lang="pt-BR" sz="3600" b="1" dirty="0">
              <a:solidFill>
                <a:srgbClr val="1A1A1A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1982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37505"/>
            <a:ext cx="9144000" cy="4596793"/>
          </a:xfrm>
        </p:spPr>
        <p:txBody>
          <a:bodyPr>
            <a:normAutofit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2.8	História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Gatuno é o casula da família Bragança, que está passando por maus bocados com seu 	estoque de comida durante a pandemia de 2019. Para salvar sua família de idade 	avançada, Gatuno recebe a missão de renovar o estoque da família indo ao 	distribuidor. Porém, no caminho o aguardam vários pedestres contaminados, e 	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Bulbassauro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um disseminador da doença que lidera uma quadrilha organizada.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2.9	Objetivo final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Chegar ao supermercado.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2.10	Desafio do jogo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Esquivar-se das pessoas contaminadas durante o caminho enquanto o Gatuno vai 	correndo cada vez mais rápido, e ao final evita a aglomeração de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Bulbassauro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endParaRPr lang="pt-BR" sz="1600" dirty="0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BAEB2A66-F95B-4EA2-9076-B49574E604E0}"/>
              </a:ext>
            </a:extLst>
          </p:cNvPr>
          <p:cNvSpPr txBox="1">
            <a:spLocks/>
          </p:cNvSpPr>
          <p:nvPr/>
        </p:nvSpPr>
        <p:spPr>
          <a:xfrm>
            <a:off x="1676400" y="555712"/>
            <a:ext cx="9144000" cy="119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0"/>
              </a:spcBef>
            </a:pPr>
            <a:r>
              <a:rPr lang="pt-BR" sz="3600" b="1">
                <a:solidFill>
                  <a:srgbClr val="1A1A1A"/>
                </a:solidFill>
                <a:latin typeface="Raleway"/>
              </a:rPr>
              <a:t>2. Requisitos do projeto</a:t>
            </a:r>
            <a:br>
              <a:rPr lang="pt-BR" sz="3600" b="1">
                <a:solidFill>
                  <a:srgbClr val="1A1A1A"/>
                </a:solidFill>
                <a:latin typeface="Raleway"/>
              </a:rPr>
            </a:br>
            <a:endParaRPr lang="pt-BR" sz="3600" b="1" dirty="0">
              <a:solidFill>
                <a:srgbClr val="1A1A1A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0652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37505"/>
            <a:ext cx="9144000" cy="4596793"/>
          </a:xfrm>
        </p:spPr>
        <p:txBody>
          <a:bodyPr>
            <a:normAutofit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2.11	Regras essenciais</a:t>
            </a: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- Não esbarre nos pedestres;</a:t>
            </a: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	- 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 as setas para mudar de faixa;</a:t>
            </a:r>
            <a:endParaRPr lang="pt-BR" sz="1400" b="0" dirty="0">
              <a:effectLst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- Use seta para cima para pular.</a:t>
            </a: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endParaRPr lang="pt-BR" sz="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pt-BR" sz="1400" b="0" dirty="0">
                <a:effectLst/>
              </a:rPr>
              <a:t> </a:t>
            </a:r>
          </a:p>
          <a:p>
            <a:pPr indent="457200"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2.12	Objetivo final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Chegar ao supermercado.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endParaRPr lang="pt-BR" sz="400" b="0" dirty="0">
              <a:effectLst/>
            </a:endParaRPr>
          </a:p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2.13	Resultados</a:t>
            </a:r>
          </a:p>
          <a:p>
            <a:pPr indent="457200" algn="just" rtl="0">
              <a:spcBef>
                <a:spcPts val="0"/>
              </a:spcBef>
              <a:spcAft>
                <a:spcPts val="800"/>
              </a:spcAft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Ganho de pontos pela distância atingida.</a:t>
            </a:r>
            <a:endParaRPr lang="pt-BR" sz="1600" dirty="0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BAEB2A66-F95B-4EA2-9076-B49574E604E0}"/>
              </a:ext>
            </a:extLst>
          </p:cNvPr>
          <p:cNvSpPr txBox="1">
            <a:spLocks/>
          </p:cNvSpPr>
          <p:nvPr/>
        </p:nvSpPr>
        <p:spPr>
          <a:xfrm>
            <a:off x="1676400" y="555712"/>
            <a:ext cx="9144000" cy="119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0"/>
              </a:spcBef>
            </a:pPr>
            <a:r>
              <a:rPr lang="pt-BR" sz="3600" b="1">
                <a:solidFill>
                  <a:srgbClr val="1A1A1A"/>
                </a:solidFill>
                <a:latin typeface="Raleway"/>
              </a:rPr>
              <a:t>2. Requisitos do projeto</a:t>
            </a:r>
            <a:br>
              <a:rPr lang="pt-BR" sz="3600" b="1">
                <a:solidFill>
                  <a:srgbClr val="1A1A1A"/>
                </a:solidFill>
                <a:latin typeface="Raleway"/>
              </a:rPr>
            </a:br>
            <a:endParaRPr lang="pt-BR" sz="3600" b="1" dirty="0">
              <a:solidFill>
                <a:srgbClr val="1A1A1A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4659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0200"/>
            <a:ext cx="9144000" cy="304800"/>
          </a:xfrm>
        </p:spPr>
        <p:txBody>
          <a:bodyPr>
            <a:normAutofit fontScale="92500" lnSpcReduction="10000"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3.1	Cenário</a:t>
            </a:r>
            <a:endParaRPr lang="pt-BR" sz="1600" dirty="0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BAEB2A66-F95B-4EA2-9076-B49574E604E0}"/>
              </a:ext>
            </a:extLst>
          </p:cNvPr>
          <p:cNvSpPr txBox="1">
            <a:spLocks/>
          </p:cNvSpPr>
          <p:nvPr/>
        </p:nvSpPr>
        <p:spPr>
          <a:xfrm>
            <a:off x="1676400" y="555712"/>
            <a:ext cx="9144000" cy="119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0"/>
              </a:spcBef>
            </a:pPr>
            <a:r>
              <a:rPr lang="pt-BR" sz="3600" b="1" dirty="0">
                <a:solidFill>
                  <a:srgbClr val="1A1A1A"/>
                </a:solidFill>
                <a:latin typeface="Raleway"/>
              </a:rPr>
              <a:t>3. Artes iniciais e finais</a:t>
            </a:r>
            <a:br>
              <a:rPr lang="pt-BR" sz="3600" b="1" dirty="0">
                <a:solidFill>
                  <a:srgbClr val="1A1A1A"/>
                </a:solidFill>
                <a:latin typeface="Raleway"/>
              </a:rPr>
            </a:br>
            <a:endParaRPr lang="pt-BR" sz="3600" b="1" dirty="0">
              <a:solidFill>
                <a:srgbClr val="1A1A1A"/>
              </a:solidFill>
              <a:latin typeface="Raleway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637788-C97E-4B54-9E7B-84F03D818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05" t="23506" r="50797" b="21761"/>
          <a:stretch/>
        </p:blipFill>
        <p:spPr>
          <a:xfrm>
            <a:off x="2867890" y="1911402"/>
            <a:ext cx="3219797" cy="3855194"/>
          </a:xfrm>
          <a:prstGeom prst="rect">
            <a:avLst/>
          </a:prstGeom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2FB6C489-CFA0-4E05-9F23-981FC34B3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299" y="4807694"/>
            <a:ext cx="1905000" cy="1905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16A355E-5EBF-4022-9F65-76E65191A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973" y="1911403"/>
            <a:ext cx="3163564" cy="38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5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4356"/>
            <a:ext cx="9144000" cy="304800"/>
          </a:xfrm>
        </p:spPr>
        <p:txBody>
          <a:bodyPr>
            <a:normAutofit fontScale="92500" lnSpcReduction="10000"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3.2	</a:t>
            </a:r>
            <a:r>
              <a:rPr lang="pt-BR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Bulbassauro</a:t>
            </a:r>
            <a:endParaRPr lang="pt-BR" sz="1600" dirty="0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BAEB2A66-F95B-4EA2-9076-B49574E604E0}"/>
              </a:ext>
            </a:extLst>
          </p:cNvPr>
          <p:cNvSpPr txBox="1">
            <a:spLocks/>
          </p:cNvSpPr>
          <p:nvPr/>
        </p:nvSpPr>
        <p:spPr>
          <a:xfrm>
            <a:off x="1676400" y="555712"/>
            <a:ext cx="9144000" cy="119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0"/>
              </a:spcBef>
            </a:pPr>
            <a:r>
              <a:rPr lang="pt-BR" sz="3600" b="1" dirty="0">
                <a:solidFill>
                  <a:srgbClr val="1A1A1A"/>
                </a:solidFill>
                <a:latin typeface="Raleway"/>
              </a:rPr>
              <a:t>3. Artes iniciais e finais</a:t>
            </a:r>
            <a:br>
              <a:rPr lang="pt-BR" sz="3600" b="1" dirty="0">
                <a:solidFill>
                  <a:srgbClr val="1A1A1A"/>
                </a:solidFill>
                <a:latin typeface="Raleway"/>
              </a:rPr>
            </a:br>
            <a:endParaRPr lang="pt-BR" sz="3600" b="1" dirty="0">
              <a:solidFill>
                <a:srgbClr val="1A1A1A"/>
              </a:solidFill>
              <a:latin typeface="Raleway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1E38628-F95A-4794-86E7-2BA692DD4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00" t="33605" r="56727" b="13657"/>
          <a:stretch/>
        </p:blipFill>
        <p:spPr>
          <a:xfrm>
            <a:off x="3164723" y="1909156"/>
            <a:ext cx="2715493" cy="35162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3CF841-50F1-4442-BB13-BBB2F22C4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27" t="22270" r="55477" b="30966"/>
          <a:stretch/>
        </p:blipFill>
        <p:spPr>
          <a:xfrm>
            <a:off x="6168388" y="1909156"/>
            <a:ext cx="2715492" cy="352032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EC6ABA-CA9D-4E3C-8B37-FD2B4A2D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299" y="48712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95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F8384BA-0F3B-455A-83C0-0A1092060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04356"/>
            <a:ext cx="9144000" cy="304800"/>
          </a:xfrm>
        </p:spPr>
        <p:txBody>
          <a:bodyPr>
            <a:normAutofit fontScale="92500" lnSpcReduction="10000"/>
          </a:bodyPr>
          <a:lstStyle/>
          <a:p>
            <a:pPr lvl="1" algn="just" rtl="0" fontAlgn="base">
              <a:spcBef>
                <a:spcPts val="0"/>
              </a:spcBef>
              <a:spcAft>
                <a:spcPts val="800"/>
              </a:spcAft>
            </a:pPr>
            <a:r>
              <a:rPr lang="pt-B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3.3	Pedestres</a:t>
            </a:r>
            <a:endParaRPr lang="pt-BR" sz="1600" dirty="0"/>
          </a:p>
        </p:txBody>
      </p:sp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7302FCA8-ACBE-46D7-8C7C-091B929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890" y="4871245"/>
            <a:ext cx="2531195" cy="249225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87FB8A9-CDA3-4ACA-A811-BF24012ABECA}"/>
              </a:ext>
            </a:extLst>
          </p:cNvPr>
          <p:cNvSpPr/>
          <p:nvPr/>
        </p:nvSpPr>
        <p:spPr>
          <a:xfrm>
            <a:off x="0" y="0"/>
            <a:ext cx="12192000" cy="266007"/>
          </a:xfrm>
          <a:prstGeom prst="rect">
            <a:avLst/>
          </a:prstGeom>
          <a:solidFill>
            <a:srgbClr val="BC304D"/>
          </a:solidFill>
          <a:ln>
            <a:solidFill>
              <a:srgbClr val="BC3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BAEB2A66-F95B-4EA2-9076-B49574E604E0}"/>
              </a:ext>
            </a:extLst>
          </p:cNvPr>
          <p:cNvSpPr txBox="1">
            <a:spLocks/>
          </p:cNvSpPr>
          <p:nvPr/>
        </p:nvSpPr>
        <p:spPr>
          <a:xfrm>
            <a:off x="1676400" y="555712"/>
            <a:ext cx="9144000" cy="1196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Bef>
                <a:spcPts val="0"/>
              </a:spcBef>
            </a:pPr>
            <a:r>
              <a:rPr lang="pt-BR" sz="3600" b="1" dirty="0">
                <a:solidFill>
                  <a:srgbClr val="1A1A1A"/>
                </a:solidFill>
                <a:latin typeface="Raleway"/>
              </a:rPr>
              <a:t>3. Artes iniciais e finais</a:t>
            </a:r>
            <a:br>
              <a:rPr lang="pt-BR" sz="3600" b="1" dirty="0">
                <a:solidFill>
                  <a:srgbClr val="1A1A1A"/>
                </a:solidFill>
                <a:latin typeface="Raleway"/>
              </a:rPr>
            </a:br>
            <a:endParaRPr lang="pt-BR" sz="3600" b="1" dirty="0">
              <a:solidFill>
                <a:srgbClr val="1A1A1A"/>
              </a:solidFill>
              <a:latin typeface="Raleway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C6ABA-CA9D-4E3C-8B37-FD2B4A2DC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299" y="48712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AB69224-8AD7-4BF4-9F06-424F8B499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6" t="28369" r="21386" b="14405"/>
          <a:stretch/>
        </p:blipFill>
        <p:spPr>
          <a:xfrm>
            <a:off x="1490749" y="1969423"/>
            <a:ext cx="5124326" cy="26849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4659373-1C9D-4A64-B7E9-FBADD0A479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1" t="26811" r="50568" b="36950"/>
          <a:stretch/>
        </p:blipFill>
        <p:spPr>
          <a:xfrm>
            <a:off x="6677892" y="1969423"/>
            <a:ext cx="3990108" cy="26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189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</TotalTime>
  <Words>467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Raleway</vt:lpstr>
      <vt:lpstr>Tema do Office</vt:lpstr>
      <vt:lpstr>Apresentação do PowerPoint</vt:lpstr>
      <vt:lpstr> Instruções para elaboração do projeto de Criação do Game</vt:lpstr>
      <vt:lpstr>2. Requisitos do projeto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Henrique Ponciano Da Silva</dc:creator>
  <cp:lastModifiedBy>Carlos Henrique Ponciano Da Silva</cp:lastModifiedBy>
  <cp:revision>8</cp:revision>
  <dcterms:created xsi:type="dcterms:W3CDTF">2020-11-21T16:45:15Z</dcterms:created>
  <dcterms:modified xsi:type="dcterms:W3CDTF">2020-11-21T17:54:59Z</dcterms:modified>
</cp:coreProperties>
</file>